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811.xml"/><Relationship Id="rId60" Type="http://schemas.openxmlformats.org/officeDocument/2006/relationships/customXml" Target="../customXml/item1.xml"/><Relationship Id="rId6" Type="http://schemas.openxmlformats.org/officeDocument/2006/relationships/slide" Target="slides/slide4.xml"/><Relationship Id="rId59" Type="http://schemas.openxmlformats.org/officeDocument/2006/relationships/customXmlProps" Target="../customXml/itemProps810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10419</Words>
  <Application>WPS 演示</Application>
  <PresentationFormat>宽屏</PresentationFormat>
  <Paragraphs>1596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210</cp:revision>
  <dcterms:created xsi:type="dcterms:W3CDTF">2019-06-19T02:08:00Z</dcterms:created>
  <dcterms:modified xsi:type="dcterms:W3CDTF">2024-01-30T16:24:33Z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2052-12.1.0.16250</vt:lpwstr>
  </property>
  <property fmtid="{D5CDD505-2E9C-101B-9397-08002B2CF9AE}" pid="3" name="ICV">
    <vt:lpwstr>C998C6B669F04F89AAF37996FC448D6D_11</vt:lpwstr>
  </property>
</Properties>
</file>